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7" r:id="rId2"/>
    <p:sldId id="259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37FCC-0D99-4025-98F6-CFB0524C3F2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BEA679-BB02-42C1-B49D-4BDD4C2BD921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hvMv‡hvM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F87AC854-97C0-49DD-B642-47C180743D83}" type="parTrans" cxnId="{68A64769-8E01-4D44-86A0-604867EE9A67}">
      <dgm:prSet/>
      <dgm:spPr/>
      <dgm:t>
        <a:bodyPr/>
        <a:lstStyle/>
        <a:p>
          <a:endParaRPr lang="en-US"/>
        </a:p>
      </dgm:t>
    </dgm:pt>
    <dgm:pt modelId="{000A98F1-2733-477A-B6F1-A356FB34BEE7}" type="sibTrans" cxnId="{68A64769-8E01-4D44-86A0-604867EE9A67}">
      <dgm:prSet/>
      <dgm:spPr/>
      <dgm:t>
        <a:bodyPr/>
        <a:lstStyle/>
        <a:p>
          <a:endParaRPr lang="en-US"/>
        </a:p>
      </dgm:t>
    </dgm:pt>
    <dgm:pt modelId="{6452BDA8-2D5F-4B11-9C4F-4CE5323FAF2B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wØg~Lx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C4AB2634-7882-443C-90CC-0F7B7A55B26D}" type="parTrans" cxnId="{169B23EF-55B4-4041-8B7B-7E959D66D067}">
      <dgm:prSet/>
      <dgm:spPr/>
      <dgm:t>
        <a:bodyPr/>
        <a:lstStyle/>
        <a:p>
          <a:endParaRPr lang="en-US"/>
        </a:p>
      </dgm:t>
    </dgm:pt>
    <dgm:pt modelId="{F7C75EE8-3961-4919-8ECA-AB16AAB6ED97}" type="sibTrans" cxnId="{169B23EF-55B4-4041-8B7B-7E959D66D067}">
      <dgm:prSet/>
      <dgm:spPr/>
      <dgm:t>
        <a:bodyPr/>
        <a:lstStyle/>
        <a:p>
          <a:endParaRPr lang="en-US"/>
        </a:p>
      </dgm:t>
    </dgm:pt>
    <dgm:pt modelId="{73D35D96-CB2A-49C3-8DB4-27F21908EC5B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GKg~Lx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7D969E1-68FF-4E2E-AC64-C24A7921B855}" type="parTrans" cxnId="{ADB4397F-41A7-4711-867A-0DE974E40744}">
      <dgm:prSet/>
      <dgm:spPr/>
      <dgm:t>
        <a:bodyPr/>
        <a:lstStyle/>
        <a:p>
          <a:endParaRPr lang="en-US"/>
        </a:p>
      </dgm:t>
    </dgm:pt>
    <dgm:pt modelId="{72FCB06F-48C4-428E-B0C8-BC2E15CA8AA4}" type="sibTrans" cxnId="{ADB4397F-41A7-4711-867A-0DE974E40744}">
      <dgm:prSet/>
      <dgm:spPr/>
      <dgm:t>
        <a:bodyPr/>
        <a:lstStyle/>
        <a:p>
          <a:endParaRPr lang="en-US"/>
        </a:p>
      </dgm:t>
    </dgm:pt>
    <dgm:pt modelId="{882EFD4E-72EB-4B0C-A51D-6BC1BC3F3EA9}" type="pres">
      <dgm:prSet presAssocID="{C4737FCC-0D99-4025-98F6-CFB0524C3F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AACD2-F73F-4F4F-AC8E-8D5AD962F60D}" type="pres">
      <dgm:prSet presAssocID="{90BEA679-BB02-42C1-B49D-4BDD4C2BD9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BAA4-9D4C-40AC-894A-C3FEA2184E0A}" type="pres">
      <dgm:prSet presAssocID="{000A98F1-2733-477A-B6F1-A356FB34BEE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1451A05-BA2E-4E86-9CB9-5D40FF10FE08}" type="pres">
      <dgm:prSet presAssocID="{000A98F1-2733-477A-B6F1-A356FB34BEE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582B618-0AE6-4FCA-AEB4-0C5561AF6FE9}" type="pres">
      <dgm:prSet presAssocID="{6452BDA8-2D5F-4B11-9C4F-4CE5323FAF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05121-4D20-417A-AFD9-77E7DA53260B}" type="pres">
      <dgm:prSet presAssocID="{F7C75EE8-3961-4919-8ECA-AB16AAB6ED9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77D374-18D9-4183-B90A-AC633DEC6C61}" type="pres">
      <dgm:prSet presAssocID="{F7C75EE8-3961-4919-8ECA-AB16AAB6ED9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14EF798-C925-4FB2-9770-FAEB91FADCA9}" type="pres">
      <dgm:prSet presAssocID="{73D35D96-CB2A-49C3-8DB4-27F21908EC5B}" presName="node" presStyleLbl="node1" presStyleIdx="2" presStyleCnt="3" custRadScaleRad="100730" custRadScaleInc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AD9E5-3FEA-427A-AD51-12AE9E83FD1D}" type="pres">
      <dgm:prSet presAssocID="{72FCB06F-48C4-428E-B0C8-BC2E15CA8AA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2C46C54-670D-4F13-95AB-4D106669936B}" type="pres">
      <dgm:prSet presAssocID="{72FCB06F-48C4-428E-B0C8-BC2E15CA8AA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9D4AA9F-2F43-4B59-A780-D0ECB36E6C10}" type="presOf" srcId="{C4737FCC-0D99-4025-98F6-CFB0524C3F2C}" destId="{882EFD4E-72EB-4B0C-A51D-6BC1BC3F3EA9}" srcOrd="0" destOrd="0" presId="urn:microsoft.com/office/officeart/2005/8/layout/cycle7"/>
    <dgm:cxn modelId="{83CC2CC6-69CA-45E3-A495-DBC144555FC4}" type="presOf" srcId="{F7C75EE8-3961-4919-8ECA-AB16AAB6ED97}" destId="{26205121-4D20-417A-AFD9-77E7DA53260B}" srcOrd="0" destOrd="0" presId="urn:microsoft.com/office/officeart/2005/8/layout/cycle7"/>
    <dgm:cxn modelId="{68A64769-8E01-4D44-86A0-604867EE9A67}" srcId="{C4737FCC-0D99-4025-98F6-CFB0524C3F2C}" destId="{90BEA679-BB02-42C1-B49D-4BDD4C2BD921}" srcOrd="0" destOrd="0" parTransId="{F87AC854-97C0-49DD-B642-47C180743D83}" sibTransId="{000A98F1-2733-477A-B6F1-A356FB34BEE7}"/>
    <dgm:cxn modelId="{169B23EF-55B4-4041-8B7B-7E959D66D067}" srcId="{C4737FCC-0D99-4025-98F6-CFB0524C3F2C}" destId="{6452BDA8-2D5F-4B11-9C4F-4CE5323FAF2B}" srcOrd="1" destOrd="0" parTransId="{C4AB2634-7882-443C-90CC-0F7B7A55B26D}" sibTransId="{F7C75EE8-3961-4919-8ECA-AB16AAB6ED97}"/>
    <dgm:cxn modelId="{59892982-2738-4102-AD24-E53A6C3B1611}" type="presOf" srcId="{72FCB06F-48C4-428E-B0C8-BC2E15CA8AA4}" destId="{32C46C54-670D-4F13-95AB-4D106669936B}" srcOrd="1" destOrd="0" presId="urn:microsoft.com/office/officeart/2005/8/layout/cycle7"/>
    <dgm:cxn modelId="{24A7ACCE-B529-4E5D-83DF-52E93228BA44}" type="presOf" srcId="{000A98F1-2733-477A-B6F1-A356FB34BEE7}" destId="{11451A05-BA2E-4E86-9CB9-5D40FF10FE08}" srcOrd="1" destOrd="0" presId="urn:microsoft.com/office/officeart/2005/8/layout/cycle7"/>
    <dgm:cxn modelId="{8DADD677-1884-42D1-ACAE-89E88EEB507D}" type="presOf" srcId="{000A98F1-2733-477A-B6F1-A356FB34BEE7}" destId="{328EBAA4-9D4C-40AC-894A-C3FEA2184E0A}" srcOrd="0" destOrd="0" presId="urn:microsoft.com/office/officeart/2005/8/layout/cycle7"/>
    <dgm:cxn modelId="{FEB7251D-85C0-4CE0-BE85-75C6D02D3216}" type="presOf" srcId="{90BEA679-BB02-42C1-B49D-4BDD4C2BD921}" destId="{562AACD2-F73F-4F4F-AC8E-8D5AD962F60D}" srcOrd="0" destOrd="0" presId="urn:microsoft.com/office/officeart/2005/8/layout/cycle7"/>
    <dgm:cxn modelId="{ADB4397F-41A7-4711-867A-0DE974E40744}" srcId="{C4737FCC-0D99-4025-98F6-CFB0524C3F2C}" destId="{73D35D96-CB2A-49C3-8DB4-27F21908EC5B}" srcOrd="2" destOrd="0" parTransId="{B7D969E1-68FF-4E2E-AC64-C24A7921B855}" sibTransId="{72FCB06F-48C4-428E-B0C8-BC2E15CA8AA4}"/>
    <dgm:cxn modelId="{D8CFA8C6-74B1-4B55-B477-CE14C1A0D0FD}" type="presOf" srcId="{F7C75EE8-3961-4919-8ECA-AB16AAB6ED97}" destId="{1077D374-18D9-4183-B90A-AC633DEC6C61}" srcOrd="1" destOrd="0" presId="urn:microsoft.com/office/officeart/2005/8/layout/cycle7"/>
    <dgm:cxn modelId="{3A7C48C1-3F67-4207-8C35-50C70C1D4656}" type="presOf" srcId="{73D35D96-CB2A-49C3-8DB4-27F21908EC5B}" destId="{314EF798-C925-4FB2-9770-FAEB91FADCA9}" srcOrd="0" destOrd="0" presId="urn:microsoft.com/office/officeart/2005/8/layout/cycle7"/>
    <dgm:cxn modelId="{CD35117C-6001-4ED3-9BD3-FC0741A432C2}" type="presOf" srcId="{6452BDA8-2D5F-4B11-9C4F-4CE5323FAF2B}" destId="{6582B618-0AE6-4FCA-AEB4-0C5561AF6FE9}" srcOrd="0" destOrd="0" presId="urn:microsoft.com/office/officeart/2005/8/layout/cycle7"/>
    <dgm:cxn modelId="{35D7D319-16AF-42A0-84C5-83AF1FAF2059}" type="presOf" srcId="{72FCB06F-48C4-428E-B0C8-BC2E15CA8AA4}" destId="{F00AD9E5-3FEA-427A-AD51-12AE9E83FD1D}" srcOrd="0" destOrd="0" presId="urn:microsoft.com/office/officeart/2005/8/layout/cycle7"/>
    <dgm:cxn modelId="{B4399431-6DC3-4596-9223-810A585A14F8}" type="presParOf" srcId="{882EFD4E-72EB-4B0C-A51D-6BC1BC3F3EA9}" destId="{562AACD2-F73F-4F4F-AC8E-8D5AD962F60D}" srcOrd="0" destOrd="0" presId="urn:microsoft.com/office/officeart/2005/8/layout/cycle7"/>
    <dgm:cxn modelId="{FC126E3A-3B56-453A-B08C-A73CB04B0146}" type="presParOf" srcId="{882EFD4E-72EB-4B0C-A51D-6BC1BC3F3EA9}" destId="{328EBAA4-9D4C-40AC-894A-C3FEA2184E0A}" srcOrd="1" destOrd="0" presId="urn:microsoft.com/office/officeart/2005/8/layout/cycle7"/>
    <dgm:cxn modelId="{BE06755C-5900-4680-9A69-B9A0A0656248}" type="presParOf" srcId="{328EBAA4-9D4C-40AC-894A-C3FEA2184E0A}" destId="{11451A05-BA2E-4E86-9CB9-5D40FF10FE08}" srcOrd="0" destOrd="0" presId="urn:microsoft.com/office/officeart/2005/8/layout/cycle7"/>
    <dgm:cxn modelId="{3A8FD057-977A-4DA2-B1A0-EDDD56AB6E03}" type="presParOf" srcId="{882EFD4E-72EB-4B0C-A51D-6BC1BC3F3EA9}" destId="{6582B618-0AE6-4FCA-AEB4-0C5561AF6FE9}" srcOrd="2" destOrd="0" presId="urn:microsoft.com/office/officeart/2005/8/layout/cycle7"/>
    <dgm:cxn modelId="{6406DC86-3BB6-4B0D-AD80-EEB5CB08DDFA}" type="presParOf" srcId="{882EFD4E-72EB-4B0C-A51D-6BC1BC3F3EA9}" destId="{26205121-4D20-417A-AFD9-77E7DA53260B}" srcOrd="3" destOrd="0" presId="urn:microsoft.com/office/officeart/2005/8/layout/cycle7"/>
    <dgm:cxn modelId="{58F64AE5-CC81-4A12-BA35-BD5940FEEA0C}" type="presParOf" srcId="{26205121-4D20-417A-AFD9-77E7DA53260B}" destId="{1077D374-18D9-4183-B90A-AC633DEC6C61}" srcOrd="0" destOrd="0" presId="urn:microsoft.com/office/officeart/2005/8/layout/cycle7"/>
    <dgm:cxn modelId="{4366A7DC-F38D-4F06-BE63-164BFFC21886}" type="presParOf" srcId="{882EFD4E-72EB-4B0C-A51D-6BC1BC3F3EA9}" destId="{314EF798-C925-4FB2-9770-FAEB91FADCA9}" srcOrd="4" destOrd="0" presId="urn:microsoft.com/office/officeart/2005/8/layout/cycle7"/>
    <dgm:cxn modelId="{CF200563-F047-4D04-8B76-33515F4F90AA}" type="presParOf" srcId="{882EFD4E-72EB-4B0C-A51D-6BC1BC3F3EA9}" destId="{F00AD9E5-3FEA-427A-AD51-12AE9E83FD1D}" srcOrd="5" destOrd="0" presId="urn:microsoft.com/office/officeart/2005/8/layout/cycle7"/>
    <dgm:cxn modelId="{569180AC-0CFB-49AB-8567-4CE6D0789360}" type="presParOf" srcId="{F00AD9E5-3FEA-427A-AD51-12AE9E83FD1D}" destId="{32C46C54-670D-4F13-95AB-4D106669936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AACD2-F73F-4F4F-AC8E-8D5AD962F60D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5800" kern="1200" dirty="0" err="1" smtClean="0">
              <a:latin typeface="SutonnyMJ" pitchFamily="2" charset="0"/>
              <a:cs typeface="SutonnyMJ" pitchFamily="2" charset="0"/>
            </a:rPr>
            <a:t>hvMv‡hvM</a:t>
          </a:r>
          <a:endParaRPr lang="en-US" sz="5800" kern="1200" dirty="0">
            <a:latin typeface="SutonnyMJ" pitchFamily="2" charset="0"/>
            <a:cs typeface="SutonnyMJ" pitchFamily="2" charset="0"/>
          </a:endParaRPr>
        </a:p>
      </dsp:txBody>
      <dsp:txXfrm>
        <a:off x="2702137" y="42663"/>
        <a:ext cx="2723724" cy="1320771"/>
      </dsp:txXfrm>
    </dsp:sp>
    <dsp:sp modelId="{328EBAA4-9D4C-40AC-894A-C3FEA2184E0A}">
      <dsp:nvSpPr>
        <dsp:cNvPr id="0" name=""/>
        <dsp:cNvSpPr/>
      </dsp:nvSpPr>
      <dsp:spPr>
        <a:xfrm rot="3600000">
          <a:off x="4491365" y="2463816"/>
          <a:ext cx="1461926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638675" y="2562023"/>
        <a:ext cx="1167306" cy="294619"/>
      </dsp:txXfrm>
    </dsp:sp>
    <dsp:sp modelId="{6582B618-0AE6-4FCA-AEB4-0C5561AF6FE9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SutonnyMJ" pitchFamily="2" charset="0"/>
              <a:cs typeface="SutonnyMJ" pitchFamily="2" charset="0"/>
            </a:rPr>
            <a:t>wØg~Lx</a:t>
          </a:r>
          <a:endParaRPr lang="en-US" sz="5800" kern="1200" dirty="0">
            <a:latin typeface="SutonnyMJ" pitchFamily="2" charset="0"/>
            <a:cs typeface="SutonnyMJ" pitchFamily="2" charset="0"/>
          </a:endParaRPr>
        </a:p>
      </dsp:txBody>
      <dsp:txXfrm>
        <a:off x="5018795" y="4055232"/>
        <a:ext cx="2723724" cy="1320771"/>
      </dsp:txXfrm>
    </dsp:sp>
    <dsp:sp modelId="{26205121-4D20-417A-AFD9-77E7DA53260B}">
      <dsp:nvSpPr>
        <dsp:cNvPr id="0" name=""/>
        <dsp:cNvSpPr/>
      </dsp:nvSpPr>
      <dsp:spPr>
        <a:xfrm rot="10798833">
          <a:off x="3333037" y="4470887"/>
          <a:ext cx="1461926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480347" y="4569094"/>
        <a:ext cx="1167306" cy="294619"/>
      </dsp:txXfrm>
    </dsp:sp>
    <dsp:sp modelId="{314EF798-C925-4FB2-9770-FAEB91FADCA9}">
      <dsp:nvSpPr>
        <dsp:cNvPr id="0" name=""/>
        <dsp:cNvSpPr/>
      </dsp:nvSpPr>
      <dsp:spPr>
        <a:xfrm>
          <a:off x="344389" y="4015713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SutonnyMJ" pitchFamily="2" charset="0"/>
              <a:cs typeface="SutonnyMJ" pitchFamily="2" charset="0"/>
            </a:rPr>
            <a:t>GKg~Lx</a:t>
          </a:r>
          <a:endParaRPr lang="en-US" sz="5800" kern="1200" dirty="0">
            <a:latin typeface="SutonnyMJ" pitchFamily="2" charset="0"/>
            <a:cs typeface="SutonnyMJ" pitchFamily="2" charset="0"/>
          </a:endParaRPr>
        </a:p>
      </dsp:txBody>
      <dsp:txXfrm>
        <a:off x="385480" y="4056804"/>
        <a:ext cx="2723724" cy="1320771"/>
      </dsp:txXfrm>
    </dsp:sp>
    <dsp:sp modelId="{F00AD9E5-3FEA-427A-AD51-12AE9E83FD1D}">
      <dsp:nvSpPr>
        <dsp:cNvPr id="0" name=""/>
        <dsp:cNvSpPr/>
      </dsp:nvSpPr>
      <dsp:spPr>
        <a:xfrm rot="17999416">
          <a:off x="2174708" y="2464602"/>
          <a:ext cx="1461926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22018" y="2562809"/>
        <a:ext cx="1167306" cy="29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7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22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56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1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70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9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3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7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8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50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AB75AA-0DE8-4255-A17B-B09EB7C2CA2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3070EE-ED41-4CFF-8711-7B70B11D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9" y="828004"/>
            <a:ext cx="2445602" cy="1940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17" y="828004"/>
            <a:ext cx="2445602" cy="1940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9" y="3852393"/>
            <a:ext cx="2445602" cy="194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17" y="3852393"/>
            <a:ext cx="2445602" cy="194095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4134119" y="828004"/>
            <a:ext cx="3876541" cy="4868216"/>
          </a:xfrm>
          <a:prstGeom prst="frame">
            <a:avLst>
              <a:gd name="adj1" fmla="val 11260"/>
            </a:avLst>
          </a:prstGeom>
          <a:blipFill dpi="0" rotWithShape="1">
            <a:blip r:embed="rId3"/>
            <a:srcRect/>
            <a:stretch>
              <a:fillRect l="-8000" t="-4000" r="-7000" b="-5000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45" y="3146951"/>
            <a:ext cx="3834687" cy="21205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0930" y="1906072"/>
            <a:ext cx="5885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3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16549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18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1521" y="1249250"/>
            <a:ext cx="11290479" cy="4031087"/>
            <a:chOff x="824248" y="1249250"/>
            <a:chExt cx="11290479" cy="4031087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824248" y="1249250"/>
              <a:ext cx="10715222" cy="4031087"/>
            </a:xfrm>
            <a:prstGeom prst="round2Diag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4248" y="2612264"/>
              <a:ext cx="112904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SutonnyMJ" pitchFamily="2" charset="0"/>
                  <a:cs typeface="SutonnyMJ" pitchFamily="2" charset="0"/>
                </a:rPr>
                <a:t>GKg~Lx</a:t>
              </a:r>
              <a:r>
                <a:rPr lang="en-US" sz="5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dirty="0" smtClean="0"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5400" dirty="0" err="1" smtClean="0">
                  <a:latin typeface="SutonnyMJ" pitchFamily="2" charset="0"/>
                  <a:cs typeface="SutonnyMJ" pitchFamily="2" charset="0"/>
                </a:rPr>
                <a:t>hvMv‡hvM</a:t>
              </a:r>
              <a:r>
                <a:rPr lang="en-US" sz="5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dirty="0" err="1" smtClean="0">
                  <a:latin typeface="SutonnyMJ" pitchFamily="2" charset="0"/>
                  <a:cs typeface="SutonnyMJ" pitchFamily="2" charset="0"/>
                </a:rPr>
                <a:t>e¨e</a:t>
              </a:r>
              <a:r>
                <a:rPr lang="en-US" sz="5400" dirty="0" smtClean="0">
                  <a:latin typeface="SutonnyMJ" pitchFamily="2" charset="0"/>
                  <a:cs typeface="SutonnyMJ" pitchFamily="2" charset="0"/>
                </a:rPr>
                <a:t>¯’</a:t>
              </a:r>
              <a:r>
                <a:rPr lang="en-US" sz="5400" dirty="0" err="1" smtClean="0">
                  <a:latin typeface="SutonnyMJ" pitchFamily="2" charset="0"/>
                  <a:cs typeface="SutonnyMJ" pitchFamily="2" charset="0"/>
                </a:rPr>
                <a:t>v‡K</a:t>
              </a:r>
              <a:r>
                <a:rPr lang="en-US" sz="5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dirty="0" err="1" smtClean="0">
                  <a:latin typeface="SutonnyMJ" pitchFamily="2" charset="0"/>
                  <a:cs typeface="SutonnyMJ" pitchFamily="2" charset="0"/>
                </a:rPr>
                <a:t>Bs‡iRx‡Z</a:t>
              </a:r>
              <a:r>
                <a:rPr lang="en-US" sz="5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dirty="0" err="1" smtClean="0">
                  <a:latin typeface="SutonnyMJ" pitchFamily="2" charset="0"/>
                  <a:cs typeface="SutonnyMJ" pitchFamily="2" charset="0"/>
                </a:rPr>
                <a:t>ejv</a:t>
              </a:r>
              <a:r>
                <a:rPr lang="en-US" sz="5400" dirty="0" smtClean="0">
                  <a:latin typeface="SutonnyMJ" pitchFamily="2" charset="0"/>
                  <a:cs typeface="SutonnyMJ" pitchFamily="2" charset="0"/>
                </a:rPr>
                <a:t> nq </a:t>
              </a:r>
              <a:r>
                <a:rPr lang="en-US" sz="5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Broadcast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63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3" y="613289"/>
            <a:ext cx="2994846" cy="24184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49" y="613288"/>
            <a:ext cx="3256009" cy="24184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840044" y="2266682"/>
            <a:ext cx="3576509" cy="286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GKg~Lx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¯’v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0643" y="3167101"/>
            <a:ext cx="6555348" cy="3038658"/>
            <a:chOff x="785610" y="3207565"/>
            <a:chExt cx="6555348" cy="30386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0" y="3207565"/>
              <a:ext cx="3119879" cy="300902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75" y="3227933"/>
              <a:ext cx="2936383" cy="301829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9884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8016" y="618185"/>
            <a:ext cx="10412737" cy="4002950"/>
            <a:chOff x="1194985" y="605307"/>
            <a:chExt cx="10412737" cy="4002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985" y="764883"/>
              <a:ext cx="3273985" cy="38433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970" y="764883"/>
              <a:ext cx="3479845" cy="38433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8815" y="605307"/>
              <a:ext cx="3658907" cy="40029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172756" y="4984124"/>
            <a:ext cx="8435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wØg~Lx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¯’v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50" y="644547"/>
            <a:ext cx="5240025" cy="5677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438" y="2112135"/>
            <a:ext cx="4945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ewki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fvMB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B-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gB‡j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9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4314422" y="1745929"/>
            <a:ext cx="7212169" cy="382502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30343" y="2704563"/>
            <a:ext cx="4623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918371">
            <a:off x="557862" y="1044351"/>
            <a:ext cx="3615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64" y="914400"/>
            <a:ext cx="5947480" cy="3258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834028">
            <a:off x="1017431" y="1275009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vwoi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104" y="4881093"/>
            <a:ext cx="9697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cÖhyw³i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mvn‡h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¯’vi GK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Af‚Zc~e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DbœqY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-----Dw³wU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55011" y="488109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8" t="501" r="2508" b="-501"/>
          <a:stretch/>
        </p:blipFill>
        <p:spPr>
          <a:xfrm>
            <a:off x="2088053" y="806605"/>
            <a:ext cx="7738527" cy="513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84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625" y="719489"/>
            <a:ext cx="2514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48000" y="6305550"/>
            <a:ext cx="7086600" cy="476250"/>
          </a:xfrm>
        </p:spPr>
        <p:txBody>
          <a:bodyPr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9099" y="2112136"/>
            <a:ext cx="60868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gwbgvjv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gybœx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AvB,wm,wU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cvu”Pi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wkePi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gv`vixcyi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09" y="902461"/>
            <a:ext cx="1895475" cy="2419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9066726" y="3512519"/>
            <a:ext cx="137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NikoshBAN"/>
              <a:ea typeface="NikoshBAN"/>
              <a:cs typeface="NikoshBAN"/>
            </a:endParaRPr>
          </a:p>
          <a:p>
            <a:pPr algn="ctr"/>
            <a:r>
              <a:rPr lang="en-US" b="1" dirty="0" smtClean="0">
                <a:latin typeface="NikoshBAN"/>
                <a:ea typeface="NikoshBAN"/>
                <a:cs typeface="NikoshBAN"/>
              </a:rPr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19752" y="3321811"/>
            <a:ext cx="3618962" cy="288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kÖYxt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8g</a:t>
            </a: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1g</a:t>
            </a: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cvVt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3 </a:t>
            </a:r>
          </a:p>
          <a:p>
            <a:r>
              <a:rPr lang="en-US" sz="36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gqt40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ZvwiLt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08/02/2017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4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08" y="1070221"/>
            <a:ext cx="6056264" cy="4210117"/>
          </a:xfrm>
          <a:prstGeom prst="rect">
            <a:avLst/>
          </a:prstGeom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8564451" y="1584102"/>
            <a:ext cx="2176529" cy="247274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823" y="759854"/>
            <a:ext cx="10895526" cy="17128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wk‡ivbvg</a:t>
            </a:r>
            <a:endParaRPr lang="en-US" sz="8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2741188"/>
            <a:ext cx="5814811" cy="3270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1865" y="2741188"/>
            <a:ext cx="4327302" cy="32708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hvMv‡hvM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0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5019" y="592429"/>
            <a:ext cx="5975797" cy="2408349"/>
            <a:chOff x="2923504" y="708338"/>
            <a:chExt cx="5975797" cy="2408349"/>
          </a:xfrm>
        </p:grpSpPr>
        <p:sp>
          <p:nvSpPr>
            <p:cNvPr id="2" name="Cloud 1"/>
            <p:cNvSpPr/>
            <p:nvPr/>
          </p:nvSpPr>
          <p:spPr>
            <a:xfrm>
              <a:off x="2923504" y="708338"/>
              <a:ext cx="5975797" cy="2408349"/>
            </a:xfrm>
            <a:prstGeom prst="cloud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360" y="1378039"/>
              <a:ext cx="41212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SutonnyMJ" pitchFamily="2" charset="0"/>
                  <a:cs typeface="SutonnyMJ" pitchFamily="2" charset="0"/>
                </a:rPr>
                <a:t>   </a:t>
              </a:r>
              <a:r>
                <a:rPr lang="en-US" sz="8000" dirty="0" err="1" smtClean="0">
                  <a:latin typeface="SutonnyMJ" pitchFamily="2" charset="0"/>
                  <a:cs typeface="SutonnyMJ" pitchFamily="2" charset="0"/>
                </a:rPr>
                <a:t>wkLYdj</a:t>
              </a:r>
              <a:endParaRPr lang="en-US" sz="8000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6" name="32-Point Star 5"/>
          <p:cNvSpPr/>
          <p:nvPr/>
        </p:nvSpPr>
        <p:spPr>
          <a:xfrm>
            <a:off x="1133341" y="3000778"/>
            <a:ext cx="1184856" cy="115909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1133341" y="4415308"/>
            <a:ext cx="1184856" cy="115909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8957" y="3395661"/>
            <a:ext cx="7701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msMv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5775" y="4868214"/>
            <a:ext cx="927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D`vnibmn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7" y="633861"/>
            <a:ext cx="5112110" cy="413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8" y="633861"/>
            <a:ext cx="4520485" cy="40744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53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40" y="631065"/>
            <a:ext cx="7823049" cy="3707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1685" y="3850783"/>
            <a:ext cx="6877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13 B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AvMó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AvKvkevYx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iwWI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†_‡K cO¼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gwjøK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M‡qwQ‡jb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628" y="978794"/>
            <a:ext cx="5434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702355"/>
              </p:ext>
            </p:extLst>
          </p:nvPr>
        </p:nvGraphicFramePr>
        <p:xfrm>
          <a:off x="4330700" y="3084513"/>
          <a:ext cx="353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3531240" imgH="685800" progId="Package">
                  <p:embed/>
                </p:oleObj>
              </mc:Choice>
              <mc:Fallback>
                <p:oleObj name="Packager Shell Object" showAsIcon="1" r:id="rId3" imgW="3531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0700" y="3084513"/>
                        <a:ext cx="3530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46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7886" y="798489"/>
            <a:ext cx="9620519" cy="4829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5465" y="1558344"/>
            <a:ext cx="9839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MvbwU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bŠKgv‡Ûv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ms‡KZ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cvwK¯Ívbx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AvNvZ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n‡bwQ‡jb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166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NikoshBAN</vt:lpstr>
      <vt:lpstr>SutonnyMJ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CSL</dc:creator>
  <cp:lastModifiedBy>CSL</cp:lastModifiedBy>
  <cp:revision>19</cp:revision>
  <dcterms:created xsi:type="dcterms:W3CDTF">2017-02-06T12:29:58Z</dcterms:created>
  <dcterms:modified xsi:type="dcterms:W3CDTF">2017-02-08T08:43:49Z</dcterms:modified>
</cp:coreProperties>
</file>